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4"/>
  </p:notesMasterIdLst>
  <p:sldIdLst>
    <p:sldId id="256" r:id="rId2"/>
    <p:sldId id="259" r:id="rId3"/>
    <p:sldId id="471" r:id="rId4"/>
    <p:sldId id="478" r:id="rId5"/>
    <p:sldId id="481" r:id="rId6"/>
    <p:sldId id="490" r:id="rId7"/>
    <p:sldId id="491" r:id="rId8"/>
    <p:sldId id="492" r:id="rId9"/>
    <p:sldId id="483" r:id="rId10"/>
    <p:sldId id="493" r:id="rId11"/>
    <p:sldId id="484" r:id="rId12"/>
    <p:sldId id="477" r:id="rId1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C14026"/>
    <a:srgbClr val="36544F"/>
    <a:srgbClr val="41719C"/>
    <a:srgbClr val="025249"/>
    <a:srgbClr val="D4EBE9"/>
    <a:srgbClr val="60978F"/>
    <a:srgbClr val="5AB88F"/>
    <a:srgbClr val="E9986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67"/>
    <p:restoredTop sz="90743" autoAdjust="0"/>
  </p:normalViewPr>
  <p:slideViewPr>
    <p:cSldViewPr snapToGrid="0" snapToObjects="1">
      <p:cViewPr varScale="1">
        <p:scale>
          <a:sx n="135" d="100"/>
          <a:sy n="135" d="100"/>
        </p:scale>
        <p:origin x="248" y="16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05.03.18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Voxxed</a:t>
            </a:r>
            <a:r>
              <a:rPr lang="de-DE" sz="1400" spc="80" dirty="0">
                <a:solidFill>
                  <a:srgbClr val="D4EBE9"/>
                </a:solidFill>
              </a:rPr>
              <a:t> DAYS VIENNA| MARCH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300541" y="1537033"/>
            <a:ext cx="764343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Let's</a:t>
            </a:r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type!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463345" y="1311991"/>
            <a:ext cx="4507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HTTPS://NILSHARTMANN.NET</a:t>
            </a:r>
          </a:p>
        </p:txBody>
      </p:sp>
      <p:sp>
        <p:nvSpPr>
          <p:cNvPr id="8" name="Rechteck 7"/>
          <p:cNvSpPr/>
          <p:nvPr/>
        </p:nvSpPr>
        <p:spPr>
          <a:xfrm>
            <a:off x="4992670" y="4248416"/>
            <a:ext cx="3107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oose-react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63344" y="3368304"/>
            <a:ext cx="903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36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-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alternative: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Type ("a String </a:t>
            </a:r>
            <a:r>
              <a:rPr lang="en-US" sz="1463" u="sng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(might be undefined)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Error: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11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Thank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you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521340" y="3337398"/>
            <a:ext cx="8863324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Questions</a:t>
            </a:r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6" name="Rechteck 5"/>
          <p:cNvSpPr/>
          <p:nvPr/>
        </p:nvSpPr>
        <p:spPr>
          <a:xfrm>
            <a:off x="3188799" y="1836717"/>
            <a:ext cx="3528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oose-react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77001" y="420867"/>
            <a:ext cx="49519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  <a:endParaRPr lang="de-DE" sz="3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8" y="3176854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"JavaScript </a:t>
            </a:r>
            <a:r>
              <a:rPr lang="de-DE" sz="3900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that</a:t>
            </a:r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900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scales</a:t>
            </a:r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</a:t>
            </a:r>
          </a:p>
        </p:txBody>
      </p:sp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Superset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 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JavaScript Code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valid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Supports JSX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Apps)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VS Code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857482" y="3629671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Specifying Types is optional, Types </a:t>
            </a:r>
            <a:r>
              <a:rPr lang="en-US" sz="1463" b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will then be 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inferred: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inferred Type: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Error (inferred type of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Specifying Types is optional, Types will be inferred: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inferred Type: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Error (inferred type of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348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alternative: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Type ("a String </a:t>
            </a:r>
            <a:r>
              <a:rPr lang="en-US" sz="1463" u="sng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(might be undefined)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589</Words>
  <Application>Microsoft Macintosh PowerPoint</Application>
  <PresentationFormat>A4-Papier (210 x 297 mm)</PresentationFormat>
  <Paragraphs>106</Paragraphs>
  <Slides>12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21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Voxxed DAYS VIENNA| MARCH 2018 | @nilshartmann</vt:lpstr>
      <vt:lpstr>@nilshartmann</vt:lpstr>
      <vt:lpstr>PowerPoint-Präsentation</vt:lpstr>
      <vt:lpstr>Background: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HTTPS://NILSHARTMANN.NET | @nilshartmann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426</cp:revision>
  <cp:lastPrinted>2016-09-28T15:33:57Z</cp:lastPrinted>
  <dcterms:created xsi:type="dcterms:W3CDTF">2016-03-28T15:59:53Z</dcterms:created>
  <dcterms:modified xsi:type="dcterms:W3CDTF">2018-03-05T19:41:56Z</dcterms:modified>
</cp:coreProperties>
</file>

<file path=docProps/thumbnail.jpeg>
</file>